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72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介绍了动物天生就具有某些不寻常的方向感。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19947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034" y="1092169"/>
            <a:ext cx="10785488" cy="1483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animals can easily find their way home after a long journey. How do they make it?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Scientific research shows that they are born with certain unusual abilities for direction.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certain kind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ants, 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count their steps to avoid getting lost. They can go as far as 110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bring food home. These ants live in the open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desert,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nothing to guide them along the way. It’s like someone walking six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a dark forest.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fish have an unbelievable sense of smell. They can smell even a single drop of their home water in a large sea area. Some sea birds have a similar ability. They are able to make a smell map of their flying area.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animals can sense the earth’s magnetic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field, while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humans can’t. This magnetic field guides a certain kind of fish when they swim a long way to a place and then back. How can this kind of fish do that?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still a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mystery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Scientists have no good answers yet.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However,animals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such unusual abilities still have difficulty dealing with environmental changes caused by human activities.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 depend on stars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direction,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get lost easily at night when city lights are kept on all night. To solve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problem, 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simply turn off some lights at night.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Clearly, 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act of humans may mean a lot to animals.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822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passage most probably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storybook.	B. An art magazine.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guidebook.	D. A science magazine.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836712"/>
            <a:ext cx="3284136" cy="4322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4534" y="85382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394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文章出处题。通读全文可知，本文围绕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动物的方向感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展开，因此可能在科学杂志上看到这篇文章。故选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179074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certain kind of ants,for example, can count their steps to avoid getting lost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可知，一些蚂蚁可以通过计算步数来避免迷路。故选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53036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a certain kind of ants find their way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By imagining the way.	B. By counting their steps.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By bringing food together.	D. By walking through a forest.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3351" y="363807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is still a mystery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Scientists have no good answers yet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可知，科学家对此还没有标准的答案。由此推知，画线单词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mystery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secret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4202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mystery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4 probably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Choice.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Reason.	D. Feeling.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534" y="157190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2990959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animals with such unusual abilities still have difficulty dealing with environmental changes caused by human activities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Clearly, one small act of humans may mean a lot to animals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可知，本段说明人类的一个小举动可能对动物意义重大，因此建议人们要帮助动物。故选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253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people advised to do according to the last paragraph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help animals.	B. To travel at night.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keep city lights on.	D. To develop unusual abilities.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534" y="144995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标题归纳题。通读全文可知，本文介绍了动物天生就具有某些不寻常的方向感。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动物的方向感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最适合作文章标题。故填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2176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102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Birds’ Sense of Light	B. Fish’s Sense of Smell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Animals’ Sense of Direction	D. Animals’ Sense of Magnetic Field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1964776"/>
            <a:ext cx="2779196" cy="39991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4534" y="190988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2749</Words>
  <Application>WPS 演示</Application>
  <PresentationFormat>自定义</PresentationFormat>
  <Paragraphs>53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459</cp:revision>
  <dcterms:created xsi:type="dcterms:W3CDTF">2020-11-06T05:24:00Z</dcterms:created>
  <dcterms:modified xsi:type="dcterms:W3CDTF">2025-09-17T08:45:42Z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